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5" r:id="rId9"/>
    <p:sldId id="264" r:id="rId10"/>
    <p:sldId id="262" r:id="rId11"/>
    <p:sldId id="263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</p:embeddedFont>
    <p:embeddedFont>
      <p:font typeface="Roboto Bold" panose="02000000000000000000" pitchFamily="2" charset="0"/>
      <p:bold r:id="rId16"/>
    </p:embeddedFont>
    <p:embeddedFont>
      <p:font typeface="Roboto Medium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-432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26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Security: Zone Transfer, DNSSEC, and Hardening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756440" y="4450556"/>
            <a:ext cx="7160282" cy="1214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lab focuses on hands-on DNS security assessment and mitigation techniques. We will use Kali Linux as the attacker and Windows Server as the victim. The DNS zone for this lab is wipro.local.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821561"/>
            <a:ext cx="1431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28811-Anuj Sen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CFD0D8"/>
              </a:solidFill>
              <a:latin typeface="Roboto Bold" pitchFamily="34" charset="0"/>
              <a:ea typeface="Roboto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</a:rPr>
              <a:t>DNS Spoofing Redirected to Malicious Domain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101B3-D6FC-BB95-5A81-8C6736FB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53D4D-31E5-9A95-AE06-404207D7A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280190" cy="3970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FFB88A-D800-29C7-0191-2C696CE5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9223"/>
            <a:ext cx="6280191" cy="3779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567452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Security Monitoring and Detection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6252" y="2161342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45" y="2199858"/>
            <a:ext cx="308491" cy="3856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4669" y="223194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Server Logging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74669" y="2676525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DNS server logging for zone transfers, DNSSEC failures.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06252" y="3416975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345" y="3455491"/>
            <a:ext cx="308491" cy="3856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74669" y="348757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SIEM Integration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874669" y="3932158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 DNS logs to a SIEM system for analysis.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06252" y="4672608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5" y="4711125"/>
            <a:ext cx="308491" cy="3856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74669" y="474321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IDS Rules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874669" y="5187791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rules in IDS (e.g., Snort) to detect malicious queries.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06252" y="5928241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345" y="5966758"/>
            <a:ext cx="308491" cy="3856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74669" y="5998845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Regular Audits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874669" y="6443424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periodic security assessments of DNS infrastructure.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6206252" y="7003852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monitoring and logging are vital for early detection of DNS-related security incidents.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9DCD6F-14AC-B0E6-55F5-84F25B7F5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7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3185160"/>
            <a:ext cx="509492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3184" y="4127540"/>
            <a:ext cx="6500098" cy="1189553"/>
          </a:xfrm>
          <a:prstGeom prst="roundRect">
            <a:avLst>
              <a:gd name="adj" fmla="val 719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4520" y="433887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Criticality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4520" y="4779645"/>
            <a:ext cx="607742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 security is critical for network integrity and confidentiality.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6998" y="4127540"/>
            <a:ext cx="6500217" cy="1189553"/>
          </a:xfrm>
          <a:prstGeom prst="roundRect">
            <a:avLst>
              <a:gd name="adj" fmla="val 719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8334" y="433887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Threats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8334" y="4779645"/>
            <a:ext cx="607754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Zone transfers, DNS spoofing, and DDoS are significant threats.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3184" y="5520809"/>
            <a:ext cx="6500098" cy="1515666"/>
          </a:xfrm>
          <a:prstGeom prst="roundRect">
            <a:avLst>
              <a:gd name="adj" fmla="val 56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4520" y="573214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DNSSEC Value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4520" y="6172914"/>
            <a:ext cx="607742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 provides strong authentication and data integrity.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6998" y="5520809"/>
            <a:ext cx="6500217" cy="1515666"/>
          </a:xfrm>
          <a:prstGeom prst="roundRect">
            <a:avLst>
              <a:gd name="adj" fmla="val 56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8334" y="573214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Proactive Defense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8334" y="6172914"/>
            <a:ext cx="607754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Monitoring, logging, and regular audits are essential for hardening Windows DNS servers using ACLs for Zone Transfers.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3184" y="7265670"/>
            <a:ext cx="1320403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DNS security requires a multi-layered approach, combining prevention, detection, and ongoing maintenance.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DD5E0-DE20-4D84-BB6B-6E974EE8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9599" y="926425"/>
            <a:ext cx="905684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Lab Setup and DNS Security Overview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99" y="1920240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9599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Attacker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409599" y="3190637"/>
            <a:ext cx="2977158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Kali Linux with tools like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nslookup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dnsrecon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1920240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5362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Victim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55362" y="3190637"/>
            <a:ext cx="2977158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Server 2022 running DNS service,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configured.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1124" y="1920240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01124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Concerns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0901124" y="3190637"/>
            <a:ext cx="297727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Zone Transfers, DNS Spoofing/Cache Poisoning, DDoS attacks.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599" y="4759404"/>
            <a:ext cx="537210" cy="5372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09599" y="556521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Defense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409599" y="6029801"/>
            <a:ext cx="2977158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DNSSEC, Access Control Lists (ACLs), Monitoring.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4409599" y="6959203"/>
            <a:ext cx="94688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setup and common threats is crucial for effective DNS security.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36F51-F5CE-23C2-BF72-AB9F5B9F5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778" y="903565"/>
            <a:ext cx="7655362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Zone Transfer Attack (Offensive)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78" y="1873925"/>
            <a:ext cx="1049060" cy="1258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9625" y="2083713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9625" y="2537341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 entire DNS zone file from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778" y="3132892"/>
            <a:ext cx="1049060" cy="2026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9625" y="3342680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Kali Linux Steps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9625" y="3796308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 axfr wipro.local @192.168.205.128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79625" y="4205288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nslookup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Use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 -d wipro.local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79625" y="4614267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dnsrecon -d wipro.local -t axfr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778" y="5159693"/>
            <a:ext cx="1049060" cy="12589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9625" y="5369481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Expected Outcome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79625" y="5823109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transfer reveals hostnames, IPs, and DNS structure.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220778" y="6654641"/>
            <a:ext cx="767524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commands illustrate how an attacker can leverage misconfigured DNS servers to gain valuable network information.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68F328-14C7-48FB-5BDA-5976EB11F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348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Zone Transfer Protection (Defensive)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Manager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5135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properties of DNS server -&gt; Zone Transfers.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Disable/Restrict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67901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Disable or restrict "Allow Zone Transfers" to authorized servers only.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48798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allowed IPs/networks for zone transfers.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 configuration on the Windows Server is crucial to prevent unauthorized zone transfers. Regular audits reinforce security.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FDE03C-61AE-6C46-AA61-565C0A943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78399-9BDB-CA3A-CC22-E4A07D5D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58"/>
            <a:ext cx="14630400" cy="7694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B1ED7-BB66-7BFF-17EF-DE5503E3F07A}"/>
              </a:ext>
            </a:extLst>
          </p:cNvPr>
          <p:cNvSpPr txBox="1"/>
          <p:nvPr/>
        </p:nvSpPr>
        <p:spPr>
          <a:xfrm>
            <a:off x="0" y="78059"/>
            <a:ext cx="1420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Start -&gt; DNS -&gt; Forward Lookup Zones -&gt; Right click </a:t>
            </a:r>
            <a:r>
              <a:rPr lang="en-US" dirty="0" err="1"/>
              <a:t>wipro.local</a:t>
            </a:r>
            <a:r>
              <a:rPr lang="en-US" dirty="0"/>
              <a:t> -&gt; Properties -&gt; Zone Transfer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50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834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Implementing DNSSEC (Defensive)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 the Zone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Right-click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zone in DNS Manager -&gt; DNSSEC.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Configure Parameters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recommended defaults like RSA/SHA-256 for signing.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Generate Keys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Key Signing Key (KSK) and Zone Signing Key (ZSK).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 Records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 trust anchors (DS records) for validation.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 adds a layer of cryptographic security to DNS data. It ensures data authenticity and integrity against tampering.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DB5828-E893-742E-3945-5482A0C03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533757"/>
            <a:ext cx="8999101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DNSSEC Validation (Offensive/Defensive)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371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Offensive (Kali)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79371" y="2122884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Attempt DNS spoofing using tools like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ettercap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arpspoof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Observe failed validation.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1" y="2962275"/>
            <a:ext cx="6399014" cy="43781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9635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Defensive (Windows)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59635" y="2122884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DNSSEC validation is enabled on resolvers. Use PowerShell command: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Get-DnsClientGlobalSetting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35" y="2962275"/>
            <a:ext cx="6399014" cy="43781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9371" y="7777163"/>
            <a:ext cx="132716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is key to DNSSEC's effectiveness. Attackers will fail when validation is active.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1E01E-005C-85BF-BE43-974399AB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99106-C0B0-8C57-A321-2E3C7C8A9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1315"/>
            <a:ext cx="7225990" cy="4450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DA485-0A0B-2714-9D66-F821DB620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990" y="2911314"/>
            <a:ext cx="7404410" cy="44503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92542-4465-8DA9-E54B-28A39699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E9778-79AF-8F6F-2924-1BB42CFF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574</Words>
  <Application>Microsoft Office PowerPoint</Application>
  <PresentationFormat>Custom</PresentationFormat>
  <Paragraphs>78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 Bold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Anuj Sen</cp:lastModifiedBy>
  <cp:revision>12</cp:revision>
  <dcterms:created xsi:type="dcterms:W3CDTF">2025-06-10T20:15:40Z</dcterms:created>
  <dcterms:modified xsi:type="dcterms:W3CDTF">2025-06-10T20:35:16Z</dcterms:modified>
</cp:coreProperties>
</file>